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290" r:id="rId2"/>
    <p:sldId id="1910" r:id="rId3"/>
    <p:sldId id="2306" r:id="rId4"/>
    <p:sldId id="1911" r:id="rId5"/>
    <p:sldId id="2307" r:id="rId6"/>
    <p:sldId id="1912" r:id="rId7"/>
    <p:sldId id="2308" r:id="rId8"/>
    <p:sldId id="1913" r:id="rId9"/>
    <p:sldId id="2254" r:id="rId10"/>
    <p:sldId id="1914" r:id="rId11"/>
    <p:sldId id="2309" r:id="rId12"/>
    <p:sldId id="1920" r:id="rId13"/>
    <p:sldId id="2255" r:id="rId14"/>
    <p:sldId id="2376" r:id="rId15"/>
    <p:sldId id="2377" r:id="rId16"/>
    <p:sldId id="1922" r:id="rId17"/>
    <p:sldId id="2155" r:id="rId18"/>
    <p:sldId id="1924" r:id="rId19"/>
    <p:sldId id="2310" r:id="rId20"/>
    <p:sldId id="1926" r:id="rId21"/>
    <p:sldId id="2134" r:id="rId22"/>
    <p:sldId id="2354" r:id="rId23"/>
    <p:sldId id="2037" r:id="rId24"/>
    <p:sldId id="2244" r:id="rId25"/>
    <p:sldId id="2378" r:id="rId26"/>
    <p:sldId id="2039" r:id="rId27"/>
    <p:sldId id="2093" r:id="rId28"/>
    <p:sldId id="2379" r:id="rId29"/>
    <p:sldId id="2380" r:id="rId30"/>
    <p:sldId id="2381" r:id="rId31"/>
    <p:sldId id="2357" r:id="rId32"/>
    <p:sldId id="2382" r:id="rId33"/>
    <p:sldId id="2041" r:id="rId34"/>
    <p:sldId id="2383" r:id="rId35"/>
    <p:sldId id="2384" r:id="rId36"/>
    <p:sldId id="2385" r:id="rId37"/>
    <p:sldId id="2386" r:id="rId38"/>
    <p:sldId id="2304" r:id="rId39"/>
    <p:sldId id="2387" r:id="rId40"/>
    <p:sldId id="2388" r:id="rId41"/>
    <p:sldId id="2311" r:id="rId42"/>
    <p:sldId id="2389" r:id="rId43"/>
    <p:sldId id="2390" r:id="rId44"/>
    <p:sldId id="2395" r:id="rId45"/>
    <p:sldId id="2312" r:id="rId46"/>
    <p:sldId id="2319" r:id="rId47"/>
    <p:sldId id="2391" r:id="rId48"/>
    <p:sldId id="2171" r:id="rId49"/>
  </p:sldIdLst>
  <p:sldSz cx="12190413" cy="6859588"/>
  <p:notesSz cx="6858000" cy="9144000"/>
  <p:custDataLst>
    <p:tags r:id="rId52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6318" autoAdjust="0"/>
  </p:normalViewPr>
  <p:slideViewPr>
    <p:cSldViewPr showGuides="1">
      <p:cViewPr varScale="1">
        <p:scale>
          <a:sx n="81" d="100"/>
          <a:sy n="81" d="100"/>
        </p:scale>
        <p:origin x="91" y="91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7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slide" Target="slide45.xml"/><Relationship Id="rId3" Type="http://schemas.openxmlformats.org/officeDocument/2006/relationships/slide" Target="slide2.xml"/><Relationship Id="rId21" Type="http://schemas.openxmlformats.org/officeDocument/2006/relationships/image" Target="../media/image8.emf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package" Target="../embeddings/Microsoft_Word___1.docx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oleObject" Target="../embeddings/oleObject1.bin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oleObject" Target="../embeddings/oleObject2.bin"/><Relationship Id="rId3" Type="http://schemas.openxmlformats.org/officeDocument/2006/relationships/slide" Target="slide2.xml"/><Relationship Id="rId21" Type="http://schemas.openxmlformats.org/officeDocument/2006/relationships/image" Target="../media/image10.png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package" Target="../embeddings/Microsoft_Word___2.docx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slide" Target="slide45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8.xml"/><Relationship Id="rId18" Type="http://schemas.openxmlformats.org/officeDocument/2006/relationships/image" Target="../media/image3.png"/><Relationship Id="rId3" Type="http://schemas.openxmlformats.org/officeDocument/2006/relationships/oleObject" Target="../embeddings/oleObject3.bin"/><Relationship Id="rId21" Type="http://schemas.openxmlformats.org/officeDocument/2006/relationships/slide" Target="slide45.xml"/><Relationship Id="rId7" Type="http://schemas.openxmlformats.org/officeDocument/2006/relationships/slide" Target="slide4.xml"/><Relationship Id="rId12" Type="http://schemas.openxmlformats.org/officeDocument/2006/relationships/slide" Target="slide16.xml"/><Relationship Id="rId1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6.xml"/><Relationship Id="rId20" Type="http://schemas.openxmlformats.org/officeDocument/2006/relationships/slide" Target="slide41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11" Type="http://schemas.openxmlformats.org/officeDocument/2006/relationships/slide" Target="slide12.xml"/><Relationship Id="rId5" Type="http://schemas.openxmlformats.org/officeDocument/2006/relationships/image" Target="../media/image11.emf"/><Relationship Id="rId15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38.xml"/><Relationship Id="rId4" Type="http://schemas.openxmlformats.org/officeDocument/2006/relationships/package" Target="../embeddings/Microsoft_Word___3.docx"/><Relationship Id="rId9" Type="http://schemas.openxmlformats.org/officeDocument/2006/relationships/slide" Target="slide8.xml"/><Relationship Id="rId14" Type="http://schemas.openxmlformats.org/officeDocument/2006/relationships/slide" Target="slide20.xml"/><Relationship Id="rId2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package" Target="../embeddings/Microsoft_Word___4.docx"/><Relationship Id="rId3" Type="http://schemas.openxmlformats.org/officeDocument/2006/relationships/slide" Target="slide2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20" Type="http://schemas.openxmlformats.org/officeDocument/2006/relationships/slide" Target="slide41.xml"/><Relationship Id="rId1" Type="http://schemas.openxmlformats.org/officeDocument/2006/relationships/vmlDrawing" Target="../drawings/vmlDrawing4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image" Target="../media/image13.emf"/><Relationship Id="rId5" Type="http://schemas.openxmlformats.org/officeDocument/2006/relationships/slide" Target="slide6.xml"/><Relationship Id="rId15" Type="http://schemas.openxmlformats.org/officeDocument/2006/relationships/image" Target="../media/image3.png"/><Relationship Id="rId23" Type="http://schemas.openxmlformats.org/officeDocument/2006/relationships/package" Target="../embeddings/Microsoft_Word___5.docx"/><Relationship Id="rId10" Type="http://schemas.openxmlformats.org/officeDocument/2006/relationships/slide" Target="slide18.xml"/><Relationship Id="rId19" Type="http://schemas.openxmlformats.org/officeDocument/2006/relationships/image" Target="../media/image12.emf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14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14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slide" Target="slide45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slide" Target="slide45.xml"/><Relationship Id="rId3" Type="http://schemas.openxmlformats.org/officeDocument/2006/relationships/slide" Target="slide2.xml"/><Relationship Id="rId21" Type="http://schemas.openxmlformats.org/officeDocument/2006/relationships/image" Target="../media/image15.emf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1.xml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20" Type="http://schemas.openxmlformats.org/officeDocument/2006/relationships/package" Target="../embeddings/Microsoft_Word___6.docx"/><Relationship Id="rId1" Type="http://schemas.openxmlformats.org/officeDocument/2006/relationships/vmlDrawing" Target="../drawings/vmlDrawing5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image" Target="../media/image16.emf"/><Relationship Id="rId5" Type="http://schemas.openxmlformats.org/officeDocument/2006/relationships/slide" Target="slide6.xml"/><Relationship Id="rId15" Type="http://schemas.openxmlformats.org/officeDocument/2006/relationships/image" Target="../media/image3.png"/><Relationship Id="rId23" Type="http://schemas.openxmlformats.org/officeDocument/2006/relationships/package" Target="../embeddings/Microsoft_Word___7.docx"/><Relationship Id="rId10" Type="http://schemas.openxmlformats.org/officeDocument/2006/relationships/slide" Target="slide18.xml"/><Relationship Id="rId19" Type="http://schemas.openxmlformats.org/officeDocument/2006/relationships/oleObject" Target="../embeddings/oleObject6.bin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8.xml"/><Relationship Id="rId18" Type="http://schemas.openxmlformats.org/officeDocument/2006/relationships/slide" Target="slide38.xml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9.png"/><Relationship Id="rId7" Type="http://schemas.openxmlformats.org/officeDocument/2006/relationships/slide" Target="slide4.xml"/><Relationship Id="rId12" Type="http://schemas.openxmlformats.org/officeDocument/2006/relationships/slide" Target="slide16.xml"/><Relationship Id="rId1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6.xml"/><Relationship Id="rId20" Type="http://schemas.openxmlformats.org/officeDocument/2006/relationships/slide" Target="slide45.xml"/><Relationship Id="rId1" Type="http://schemas.openxmlformats.org/officeDocument/2006/relationships/vmlDrawing" Target="../drawings/vmlDrawing6.vml"/><Relationship Id="rId6" Type="http://schemas.openxmlformats.org/officeDocument/2006/relationships/slide" Target="slide2.xml"/><Relationship Id="rId11" Type="http://schemas.openxmlformats.org/officeDocument/2006/relationships/slide" Target="slide12.xml"/><Relationship Id="rId5" Type="http://schemas.openxmlformats.org/officeDocument/2006/relationships/image" Target="../media/image18.emf"/><Relationship Id="rId15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41.xml"/><Relationship Id="rId4" Type="http://schemas.openxmlformats.org/officeDocument/2006/relationships/package" Target="../embeddings/Microsoft_Word___8.docx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3.xml"/><Relationship Id="rId18" Type="http://schemas.openxmlformats.org/officeDocument/2006/relationships/package" Target="../embeddings/Microsoft_Word___9.docx"/><Relationship Id="rId3" Type="http://schemas.openxmlformats.org/officeDocument/2006/relationships/image" Target="../media/image3.png"/><Relationship Id="rId21" Type="http://schemas.openxmlformats.org/officeDocument/2006/relationships/slide" Target="slide45.xml"/><Relationship Id="rId7" Type="http://schemas.openxmlformats.org/officeDocument/2006/relationships/slide" Target="slide8.xml"/><Relationship Id="rId12" Type="http://schemas.openxmlformats.org/officeDocument/2006/relationships/slide" Target="slide20.xml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20" Type="http://schemas.openxmlformats.org/officeDocument/2006/relationships/slide" Target="slide41.xml"/><Relationship Id="rId1" Type="http://schemas.openxmlformats.org/officeDocument/2006/relationships/vmlDrawing" Target="../drawings/vmlDrawing7.v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24" Type="http://schemas.openxmlformats.org/officeDocument/2006/relationships/image" Target="../media/image21.emf"/><Relationship Id="rId5" Type="http://schemas.openxmlformats.org/officeDocument/2006/relationships/slide" Target="slide4.xml"/><Relationship Id="rId15" Type="http://schemas.openxmlformats.org/officeDocument/2006/relationships/slide" Target="slide33.xml"/><Relationship Id="rId23" Type="http://schemas.openxmlformats.org/officeDocument/2006/relationships/package" Target="../embeddings/Microsoft_Word___10.docx"/><Relationship Id="rId10" Type="http://schemas.openxmlformats.org/officeDocument/2006/relationships/slide" Target="slide16.xml"/><Relationship Id="rId19" Type="http://schemas.openxmlformats.org/officeDocument/2006/relationships/image" Target="../media/image20.emf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6.xml"/><Relationship Id="rId22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3.xml"/><Relationship Id="rId18" Type="http://schemas.openxmlformats.org/officeDocument/2006/relationships/slide" Target="slide45.xml"/><Relationship Id="rId3" Type="http://schemas.openxmlformats.org/officeDocument/2006/relationships/image" Target="../media/image3.png"/><Relationship Id="rId21" Type="http://schemas.openxmlformats.org/officeDocument/2006/relationships/image" Target="../media/image22.emf"/><Relationship Id="rId7" Type="http://schemas.openxmlformats.org/officeDocument/2006/relationships/slide" Target="slide8.xml"/><Relationship Id="rId12" Type="http://schemas.openxmlformats.org/officeDocument/2006/relationships/slide" Target="slide20.xml"/><Relationship Id="rId17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20" Type="http://schemas.openxmlformats.org/officeDocument/2006/relationships/package" Target="../embeddings/Microsoft_Word___11.docx"/><Relationship Id="rId1" Type="http://schemas.openxmlformats.org/officeDocument/2006/relationships/vmlDrawing" Target="../drawings/vmlDrawing8.v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4.xml"/><Relationship Id="rId15" Type="http://schemas.openxmlformats.org/officeDocument/2006/relationships/slide" Target="slide33.xml"/><Relationship Id="rId10" Type="http://schemas.openxmlformats.org/officeDocument/2006/relationships/slide" Target="slide16.xml"/><Relationship Id="rId19" Type="http://schemas.openxmlformats.org/officeDocument/2006/relationships/oleObject" Target="../embeddings/oleObject11.bin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6.xml"/><Relationship Id="rId2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23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slide" Target="slide45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slide" Target="slide45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image" Target="../media/image3.png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image" Target="../media/image3.png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slide" Target="slide45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oleObject" Target="../embeddings/oleObject12.bin"/><Relationship Id="rId26" Type="http://schemas.openxmlformats.org/officeDocument/2006/relationships/package" Target="../embeddings/Microsoft_Word___14.docx"/><Relationship Id="rId3" Type="http://schemas.openxmlformats.org/officeDocument/2006/relationships/slide" Target="slide2.xml"/><Relationship Id="rId21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image" Target="../media/image24.emf"/><Relationship Id="rId29" Type="http://schemas.openxmlformats.org/officeDocument/2006/relationships/package" Target="../embeddings/Microsoft_Word___15.docx"/><Relationship Id="rId1" Type="http://schemas.openxmlformats.org/officeDocument/2006/relationships/vmlDrawing" Target="../drawings/vmlDrawing9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image" Target="../media/image25.emf"/><Relationship Id="rId5" Type="http://schemas.openxmlformats.org/officeDocument/2006/relationships/slide" Target="slide6.xml"/><Relationship Id="rId15" Type="http://schemas.openxmlformats.org/officeDocument/2006/relationships/slide" Target="slide38.xml"/><Relationship Id="rId23" Type="http://schemas.openxmlformats.org/officeDocument/2006/relationships/package" Target="../embeddings/Microsoft_Word___13.docx"/><Relationship Id="rId28" Type="http://schemas.openxmlformats.org/officeDocument/2006/relationships/oleObject" Target="../embeddings/oleObject15.bin"/><Relationship Id="rId10" Type="http://schemas.openxmlformats.org/officeDocument/2006/relationships/slide" Target="slide18.xml"/><Relationship Id="rId19" Type="http://schemas.openxmlformats.org/officeDocument/2006/relationships/package" Target="../embeddings/Microsoft_Word___12.docx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6.emf"/><Relationship Id="rId30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oleObject" Target="../embeddings/oleObject16.bin"/><Relationship Id="rId3" Type="http://schemas.openxmlformats.org/officeDocument/2006/relationships/slide" Target="slide2.xml"/><Relationship Id="rId21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image" Target="../media/image29.emf"/><Relationship Id="rId5" Type="http://schemas.openxmlformats.org/officeDocument/2006/relationships/slide" Target="slide6.xml"/><Relationship Id="rId15" Type="http://schemas.openxmlformats.org/officeDocument/2006/relationships/slide" Target="slide38.xml"/><Relationship Id="rId23" Type="http://schemas.openxmlformats.org/officeDocument/2006/relationships/package" Target="../embeddings/Microsoft_Word___17.docx"/><Relationship Id="rId10" Type="http://schemas.openxmlformats.org/officeDocument/2006/relationships/slide" Target="slide18.xml"/><Relationship Id="rId19" Type="http://schemas.openxmlformats.org/officeDocument/2006/relationships/package" Target="../embeddings/Microsoft_Word___16.docx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3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31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31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3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8.xml"/><Relationship Id="rId18" Type="http://schemas.openxmlformats.org/officeDocument/2006/relationships/slide" Target="slide38.xml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19.bin"/><Relationship Id="rId7" Type="http://schemas.openxmlformats.org/officeDocument/2006/relationships/slide" Target="slide4.xml"/><Relationship Id="rId12" Type="http://schemas.openxmlformats.org/officeDocument/2006/relationships/slide" Target="slide16.xml"/><Relationship Id="rId17" Type="http://schemas.openxmlformats.org/officeDocument/2006/relationships/slide" Target="slide33.xml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26.xml"/><Relationship Id="rId20" Type="http://schemas.openxmlformats.org/officeDocument/2006/relationships/slide" Target="slide45.xml"/><Relationship Id="rId1" Type="http://schemas.openxmlformats.org/officeDocument/2006/relationships/vmlDrawing" Target="../drawings/vmlDrawing11.vml"/><Relationship Id="rId6" Type="http://schemas.openxmlformats.org/officeDocument/2006/relationships/slide" Target="slide2.xml"/><Relationship Id="rId11" Type="http://schemas.openxmlformats.org/officeDocument/2006/relationships/slide" Target="slide12.xml"/><Relationship Id="rId24" Type="http://schemas.openxmlformats.org/officeDocument/2006/relationships/image" Target="../media/image3.png"/><Relationship Id="rId5" Type="http://schemas.openxmlformats.org/officeDocument/2006/relationships/image" Target="../media/image32.emf"/><Relationship Id="rId15" Type="http://schemas.openxmlformats.org/officeDocument/2006/relationships/slide" Target="slide23.xml"/><Relationship Id="rId23" Type="http://schemas.openxmlformats.org/officeDocument/2006/relationships/image" Target="../media/image33.emf"/><Relationship Id="rId10" Type="http://schemas.openxmlformats.org/officeDocument/2006/relationships/slide" Target="slide10.xml"/><Relationship Id="rId19" Type="http://schemas.openxmlformats.org/officeDocument/2006/relationships/slide" Target="slide41.xml"/><Relationship Id="rId4" Type="http://schemas.openxmlformats.org/officeDocument/2006/relationships/package" Target="../embeddings/Microsoft_Word___18.docx"/><Relationship Id="rId9" Type="http://schemas.openxmlformats.org/officeDocument/2006/relationships/slide" Target="slide8.xml"/><Relationship Id="rId14" Type="http://schemas.openxmlformats.org/officeDocument/2006/relationships/slide" Target="slide20.xml"/><Relationship Id="rId22" Type="http://schemas.openxmlformats.org/officeDocument/2006/relationships/package" Target="../embeddings/Microsoft_Word___19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oleObject" Target="../embeddings/oleObject20.bin"/><Relationship Id="rId3" Type="http://schemas.openxmlformats.org/officeDocument/2006/relationships/slide" Target="slide2.xml"/><Relationship Id="rId21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12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image" Target="../media/image35.emf"/><Relationship Id="rId5" Type="http://schemas.openxmlformats.org/officeDocument/2006/relationships/slide" Target="slide6.xml"/><Relationship Id="rId15" Type="http://schemas.openxmlformats.org/officeDocument/2006/relationships/slide" Target="slide38.xml"/><Relationship Id="rId23" Type="http://schemas.openxmlformats.org/officeDocument/2006/relationships/package" Target="../embeddings/Microsoft_Word___21.docx"/><Relationship Id="rId10" Type="http://schemas.openxmlformats.org/officeDocument/2006/relationships/slide" Target="slide18.xml"/><Relationship Id="rId19" Type="http://schemas.openxmlformats.org/officeDocument/2006/relationships/package" Target="../embeddings/Microsoft_Word___20.docx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31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3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oleObject" Target="../embeddings/oleObject22.bin"/><Relationship Id="rId26" Type="http://schemas.openxmlformats.org/officeDocument/2006/relationships/package" Target="../embeddings/Microsoft_Word___24.docx"/><Relationship Id="rId3" Type="http://schemas.openxmlformats.org/officeDocument/2006/relationships/slide" Target="slide2.xml"/><Relationship Id="rId21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image" Target="../media/image37.emf"/><Relationship Id="rId5" Type="http://schemas.openxmlformats.org/officeDocument/2006/relationships/slide" Target="slide6.xml"/><Relationship Id="rId15" Type="http://schemas.openxmlformats.org/officeDocument/2006/relationships/slide" Target="slide38.xml"/><Relationship Id="rId23" Type="http://schemas.openxmlformats.org/officeDocument/2006/relationships/package" Target="../embeddings/Microsoft_Word___23.docx"/><Relationship Id="rId28" Type="http://schemas.openxmlformats.org/officeDocument/2006/relationships/image" Target="../media/image39.png"/><Relationship Id="rId10" Type="http://schemas.openxmlformats.org/officeDocument/2006/relationships/slide" Target="slide18.xml"/><Relationship Id="rId19" Type="http://schemas.openxmlformats.org/officeDocument/2006/relationships/package" Target="../embeddings/Microsoft_Word___22.docx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oleObject" Target="../embeddings/oleObject25.bin"/><Relationship Id="rId3" Type="http://schemas.openxmlformats.org/officeDocument/2006/relationships/slide" Target="slide2.xml"/><Relationship Id="rId21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14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image" Target="../media/image41.emf"/><Relationship Id="rId5" Type="http://schemas.openxmlformats.org/officeDocument/2006/relationships/slide" Target="slide6.xml"/><Relationship Id="rId15" Type="http://schemas.openxmlformats.org/officeDocument/2006/relationships/slide" Target="slide38.xml"/><Relationship Id="rId23" Type="http://schemas.openxmlformats.org/officeDocument/2006/relationships/package" Target="../embeddings/Microsoft_Word___26.docx"/><Relationship Id="rId10" Type="http://schemas.openxmlformats.org/officeDocument/2006/relationships/slide" Target="slide18.xml"/><Relationship Id="rId19" Type="http://schemas.openxmlformats.org/officeDocument/2006/relationships/package" Target="../embeddings/Microsoft_Word___25.docx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4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image" Target="../media/image3.png"/><Relationship Id="rId3" Type="http://schemas.openxmlformats.org/officeDocument/2006/relationships/slide" Target="slide2.xml"/><Relationship Id="rId21" Type="http://schemas.openxmlformats.org/officeDocument/2006/relationships/image" Target="../media/image42.emf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package" Target="../embeddings/Microsoft_Word___27.docx"/><Relationship Id="rId1" Type="http://schemas.openxmlformats.org/officeDocument/2006/relationships/vmlDrawing" Target="../drawings/vmlDrawing15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oleObject" Target="../embeddings/oleObject27.bin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43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image" Target="../media/image3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28.docx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16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image" Target="../media/image43.png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image" Target="../media/image43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29.docx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17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image" Target="../media/image43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30.docx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18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oleObject" Target="../embeddings/oleObject31.bin"/><Relationship Id="rId3" Type="http://schemas.openxmlformats.org/officeDocument/2006/relationships/slide" Target="slide2.xml"/><Relationship Id="rId21" Type="http://schemas.openxmlformats.org/officeDocument/2006/relationships/image" Target="../media/image48.png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19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package" Target="../embeddings/Microsoft_Word___31.docx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image" Target="../media/image3.png"/><Relationship Id="rId3" Type="http://schemas.openxmlformats.org/officeDocument/2006/relationships/slide" Target="slide2.xml"/><Relationship Id="rId21" Type="http://schemas.openxmlformats.org/officeDocument/2006/relationships/image" Target="../media/image49.emf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package" Target="../embeddings/Microsoft_Word___32.docx"/><Relationship Id="rId1" Type="http://schemas.openxmlformats.org/officeDocument/2006/relationships/vmlDrawing" Target="../drawings/vmlDrawing20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oleObject" Target="../embeddings/oleObject32.bin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image" Target="../media/image3.png"/><Relationship Id="rId3" Type="http://schemas.openxmlformats.org/officeDocument/2006/relationships/slide" Target="slide2.xml"/><Relationship Id="rId21" Type="http://schemas.openxmlformats.org/officeDocument/2006/relationships/image" Target="../media/image50.emf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package" Target="../embeddings/Microsoft_Word___33.docx"/><Relationship Id="rId1" Type="http://schemas.openxmlformats.org/officeDocument/2006/relationships/vmlDrawing" Target="../drawings/vmlDrawing21.v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38.xml"/><Relationship Id="rId10" Type="http://schemas.openxmlformats.org/officeDocument/2006/relationships/slide" Target="slide18.xml"/><Relationship Id="rId19" Type="http://schemas.openxmlformats.org/officeDocument/2006/relationships/oleObject" Target="../embeddings/oleObject33.bin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3.xml"/><Relationship Id="rId2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slide" Target="slide45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5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3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6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1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image" Target="../media/image3.png"/><Relationship Id="rId2" Type="http://schemas.openxmlformats.org/officeDocument/2006/relationships/slide" Target="slide2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3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7272338" y="2046605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2060" y="3002598"/>
            <a:ext cx="6768534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章末检测试卷</a:t>
            </a:r>
            <a:r>
              <a:rPr lang="en-US" altLang="zh-CN" sz="5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5400" b="1" kern="100" dirty="0" smtClean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二</a:t>
            </a:r>
            <a:r>
              <a:rPr lang="en-US" altLang="zh-CN" sz="5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5400" b="1" kern="1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08843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如图为一单摆做简谐运动时的速度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时间图像，下列说法正确的是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此单摆的摆长约为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时单摆的回复力最大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若减小释放单摆时的摆角，单摆的周期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若此单摆的摆长不变，摆球质量增大，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简谐运动的周期将变大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52979" y="183609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51554" name="Picture 2" descr="2-12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19" y="1512523"/>
            <a:ext cx="4010511" cy="27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765498"/>
            <a:ext cx="11248331" cy="4248472"/>
            <a:chOff x="471835" y="934424"/>
            <a:chExt cx="11248331" cy="4248472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4088482"/>
            </a:xfrm>
            <a:prstGeom prst="roundRect">
              <a:avLst>
                <a:gd name="adj" fmla="val 20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05206" y="1068007"/>
            <a:ext cx="108185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由题图可知，单摆周期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，由单摆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周期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公式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，可解得此单摆的摆长约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时摆球速度为零，在最大位移处，单摆的回复力最大，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的周期与摆角和摆球质量均无关，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80319"/>
              </p:ext>
            </p:extLst>
          </p:nvPr>
        </p:nvGraphicFramePr>
        <p:xfrm>
          <a:off x="1938784" y="1746290"/>
          <a:ext cx="17081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1" name="文档" r:id="rId20" imgW="1728649" imgH="1134006" progId="Word.Document.12">
                  <p:embed/>
                </p:oleObj>
              </mc:Choice>
              <mc:Fallback>
                <p:oleObj name="文档" r:id="rId20" imgW="1728649" imgH="11340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38784" y="1746290"/>
                        <a:ext cx="170815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" descr="2-12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09" y="1005788"/>
            <a:ext cx="3574080" cy="241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96218"/>
            <a:ext cx="11412000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广东高二期中联考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如图所示，某小组同学用细线悬挂一个去掉柱塞的注射器，注射器内装满墨汁。注射器在小角度内摆动过程中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忽略流出墨水对注射器内墨汁减少量的影响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，沿着垂直于注射器摆动的方向匀速拖动木板，注射器下端与木板距离始终很小。其中墨迹上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的距离均为注射器下端振幅的一半。不计空气阻力，则</a:t>
            </a:r>
            <a:r>
              <a:rPr lang="zh-CN" altLang="zh-CN" sz="26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在一个摆动周期内，形成墨迹的轨迹长度等于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倍振幅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注射器下端从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点正上方摆到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点正上方的时间等于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周期的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把该装置从北京带到广州，为使周期不变，需要缩短细线长度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注射器下端在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点正上方与在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点正上方时加速度相同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2558" y="488483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8" name="圆角矩形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3906"/>
              </p:ext>
            </p:extLst>
          </p:nvPr>
        </p:nvGraphicFramePr>
        <p:xfrm>
          <a:off x="2195979" y="4249569"/>
          <a:ext cx="7207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6" name="文档" r:id="rId19" imgW="721260" imgH="974632" progId="Word.Document.12">
                  <p:embed/>
                </p:oleObj>
              </mc:Choice>
              <mc:Fallback>
                <p:oleObj name="文档" r:id="rId19" imgW="721260" imgH="974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95979" y="4249569"/>
                        <a:ext cx="720725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112" name="Picture 160" descr="J2-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2583502"/>
            <a:ext cx="2412169" cy="22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5077" y="1053530"/>
            <a:ext cx="77943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在一个摆动周期内，注射器在平衡位置附近摆动，摆动的路程等于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倍振幅，而匀速拖动木板，可知木板在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方向上的路程不为零，故在一个摆动周期内，形成墨迹的轨迹长度大于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倍振幅，故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765498"/>
            <a:ext cx="11248331" cy="3744416"/>
            <a:chOff x="471835" y="934424"/>
            <a:chExt cx="11248331" cy="3744416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4"/>
              <a:ext cx="11248331" cy="358442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7" name="Picture 160" descr="J2-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29" y="1197546"/>
            <a:ext cx="2412169" cy="22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154404"/>
              </p:ext>
            </p:extLst>
          </p:nvPr>
        </p:nvGraphicFramePr>
        <p:xfrm>
          <a:off x="803275" y="619125"/>
          <a:ext cx="10444163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33" name="文档" r:id="rId4" imgW="10598112" imgH="5610764" progId="Word.Document.12">
                  <p:embed/>
                </p:oleObj>
              </mc:Choice>
              <mc:Fallback>
                <p:oleObj name="文档" r:id="rId4" imgW="10598112" imgH="5610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275" y="619125"/>
                        <a:ext cx="10444163" cy="553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4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5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6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7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261442"/>
            <a:ext cx="11248331" cy="5616624"/>
            <a:chOff x="471835" y="934424"/>
            <a:chExt cx="11248331" cy="5616624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4"/>
              <a:ext cx="11248331" cy="545663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0" name="Picture 160" descr="J2-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31" y="693490"/>
            <a:ext cx="2412169" cy="22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477466"/>
            <a:ext cx="11248331" cy="5040560"/>
            <a:chOff x="471835" y="934424"/>
            <a:chExt cx="11248331" cy="5040560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4"/>
              <a:ext cx="11248331" cy="488057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97115"/>
              </p:ext>
            </p:extLst>
          </p:nvPr>
        </p:nvGraphicFramePr>
        <p:xfrm>
          <a:off x="800100" y="835149"/>
          <a:ext cx="105918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4" name="文档" r:id="rId18" imgW="10598112" imgH="2463201" progId="Word.Document.12">
                  <p:embed/>
                </p:oleObj>
              </mc:Choice>
              <mc:Fallback>
                <p:oleObj name="文档" r:id="rId18" imgW="10598112" imgH="2463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0100" y="835149"/>
                        <a:ext cx="105918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圆角矩形 2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60868"/>
              </p:ext>
            </p:extLst>
          </p:nvPr>
        </p:nvGraphicFramePr>
        <p:xfrm>
          <a:off x="800100" y="3094484"/>
          <a:ext cx="105918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5" name="文档" r:id="rId23" imgW="10598112" imgH="2488361" progId="Word.Document.12">
                  <p:embed/>
                </p:oleObj>
              </mc:Choice>
              <mc:Fallback>
                <p:oleObj name="文档" r:id="rId23" imgW="10598112" imgH="2488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0100" y="3094484"/>
                        <a:ext cx="105918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160" descr="J2-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51" y="815713"/>
            <a:ext cx="2412169" cy="22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5460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广州市第二中学高二期中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如图所示，用质量不计的竖直弹簧把质量为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的木板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的木板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连接组成如图所示的装置，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板置于水平地面上，现用一竖直向下的力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向下压木板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，撤去力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板恰好被提离地面，重力加速度为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，由此可知力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A.5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B.4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D.2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690547" y="389793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96869" name="Picture 613" descr="YJ2-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835" y="2989359"/>
            <a:ext cx="3042132" cy="174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2389" y="333450"/>
            <a:ext cx="107656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撤去力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板做简谐运动，在最高点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恰好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被提离地面，弹簧伸长，弹簧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等于木板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的重力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弹簧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的拉力相等，故对木板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的拉力也等于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，最高点木板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的回复力为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，根据对称性可知，木板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压缩到最低点释放瞬间的回复力也为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，没有撤去力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时，木板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受重力、弹力和力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，根据三力平衡条件，有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117426"/>
            <a:ext cx="11248331" cy="6048672"/>
            <a:chOff x="471835" y="934424"/>
            <a:chExt cx="11248331" cy="6048672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5888682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0" name="Picture 613" descr="YJ2-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02" y="457307"/>
            <a:ext cx="3042132" cy="174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7890" y="931678"/>
            <a:ext cx="11394632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二、多项选择题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弹簧振子做简谐运动，若从平衡位置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开始计时，经过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振子第一次经过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点，又经过了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，振子第二次经过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点，则该简谐运动的周期为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A.5 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B.6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C.14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D.18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2505854" y="288408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7573175" y="291557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8649" y="981522"/>
            <a:ext cx="1077311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如图，假设弹簧振子在水平方向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之间振动，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693490"/>
            <a:ext cx="11248331" cy="4762052"/>
            <a:chOff x="471835" y="934424"/>
            <a:chExt cx="11248331" cy="4762052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3"/>
              <a:ext cx="11248331" cy="4602063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圆角矩形 35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98173"/>
              </p:ext>
            </p:extLst>
          </p:nvPr>
        </p:nvGraphicFramePr>
        <p:xfrm>
          <a:off x="771525" y="2516535"/>
          <a:ext cx="10591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9" name="文档" r:id="rId20" imgW="10598112" imgH="1057095" progId="Word.Document.12">
                  <p:embed/>
                </p:oleObj>
              </mc:Choice>
              <mc:Fallback>
                <p:oleObj name="文档" r:id="rId20" imgW="10598112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71525" y="2516535"/>
                        <a:ext cx="105918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643806" y="3448001"/>
            <a:ext cx="1077311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若振子开始先向左振动，设振子的振动周期为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3663"/>
              </p:ext>
            </p:extLst>
          </p:nvPr>
        </p:nvGraphicFramePr>
        <p:xfrm>
          <a:off x="771525" y="4273570"/>
          <a:ext cx="10591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0" name="文档" r:id="rId23" imgW="10598112" imgH="1109573" progId="Word.Document.12">
                  <p:embed/>
                </p:oleObj>
              </mc:Choice>
              <mc:Fallback>
                <p:oleObj name="文档" r:id="rId23" imgW="10598112" imgH="1109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1525" y="4273570"/>
                        <a:ext cx="10591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092" name="Picture 580" descr="2-13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99" y="1773610"/>
            <a:ext cx="5363615" cy="74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93490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一、单项选择题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宜春市高二期末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关于做简谐运动的物体，下列说法中正确的是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位移减小时，速度增大，加速度也增大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位移方向总跟加速度方向相反，但跟速度方向相同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物体远离平衡位置运动时，速度方向跟位移方向相同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物体通过平衡位置时，回复力为零，故处于平衡状态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81227" y="328577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66673"/>
              </p:ext>
            </p:extLst>
          </p:nvPr>
        </p:nvGraphicFramePr>
        <p:xfrm>
          <a:off x="538163" y="2179256"/>
          <a:ext cx="8016875" cy="363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5" name="文档" r:id="rId4" imgW="8128922" imgH="3695391" progId="Word.Document.12">
                  <p:embed/>
                </p:oleObj>
              </mc:Choice>
              <mc:Fallback>
                <p:oleObj name="文档" r:id="rId4" imgW="8128922" imgH="3695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163" y="2179256"/>
                        <a:ext cx="8016875" cy="363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117426"/>
            <a:ext cx="11412000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江门市台山一中高二月考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如图所示，一个轻质弹簧下端挂一小球，小球静止。现将小球向下拉动距离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后由静止释放，并开始计时，小球在竖直方向做简谐运动，周期为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6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7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291133" y="2270321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3" name="圆角矩形 2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302272" y="418596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99680" name="Picture 352" descr="J2-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142" y="3181149"/>
            <a:ext cx="4666248" cy="221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189434"/>
            <a:ext cx="11248331" cy="5184576"/>
            <a:chOff x="471835" y="934424"/>
            <a:chExt cx="11248331" cy="5184576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5024586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831190"/>
              </p:ext>
            </p:extLst>
          </p:nvPr>
        </p:nvGraphicFramePr>
        <p:xfrm>
          <a:off x="800100" y="487626"/>
          <a:ext cx="10301288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" name="文档" r:id="rId18" imgW="10598112" imgH="3309668" progId="Word.Document.12">
                  <p:embed/>
                </p:oleObj>
              </mc:Choice>
              <mc:Fallback>
                <p:oleObj name="文档" r:id="rId18" imgW="10598112" imgH="33096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0100" y="487626"/>
                        <a:ext cx="10301288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圆角矩形 2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265382"/>
              </p:ext>
            </p:extLst>
          </p:nvPr>
        </p:nvGraphicFramePr>
        <p:xfrm>
          <a:off x="800100" y="3342903"/>
          <a:ext cx="105918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" name="文档" r:id="rId23" imgW="10598112" imgH="1743614" progId="Word.Document.12">
                  <p:embed/>
                </p:oleObj>
              </mc:Choice>
              <mc:Fallback>
                <p:oleObj name="文档" r:id="rId23" imgW="10598112" imgH="17436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0100" y="3342903"/>
                        <a:ext cx="1059180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352" descr="J2-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19" y="3154063"/>
            <a:ext cx="4529015" cy="21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609863"/>
            <a:ext cx="11248331" cy="3612019"/>
            <a:chOff x="471835" y="934424"/>
            <a:chExt cx="11248331" cy="3612019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3452029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5125" y="897895"/>
            <a:ext cx="56381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由题图乙可知，在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时刻，小球处于平衡位置，此时小球的速度最大，小球的动能最大，故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在一个周期内运动的路程为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7121"/>
              </p:ext>
            </p:extLst>
          </p:nvPr>
        </p:nvGraphicFramePr>
        <p:xfrm>
          <a:off x="3717778" y="803468"/>
          <a:ext cx="10160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47" name="文档" r:id="rId20" imgW="1016387" imgH="1049271" progId="Word.Document.12">
                  <p:embed/>
                </p:oleObj>
              </mc:Choice>
              <mc:Fallback>
                <p:oleObj name="文档" r:id="rId20" imgW="1016387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17778" y="803468"/>
                        <a:ext cx="101600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52" descr="J2-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1125538"/>
            <a:ext cx="4529015" cy="21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89434"/>
            <a:ext cx="11412000" cy="583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威海市高二期末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如图所示，倾角为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的光滑斜面固定在水平地面上，斜面顶端有一固定挡板，与一轻弹簧相连。弹簧下端连接一质量为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的小球，小球沿斜面方向做振幅为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的简谐运动。当小球运动到最高点时，弹簧正好处于原长，重力加速度为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。弹簧一直在弹性限度内。下列说法正确的是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弹簧的最大弹性势能为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小球的最大动能一定小于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弹簧的弹性势能和小球的动能之和保持不变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小球在最低点时弹簧的弹力大小为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39789" y="342026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230264" y="407786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3" name="TextBox 14"/>
          <p:cNvSpPr txBox="1"/>
          <p:nvPr/>
        </p:nvSpPr>
        <p:spPr>
          <a:xfrm>
            <a:off x="230264" y="530200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52578" name="Picture 2" descr="2-13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75" y="3259924"/>
            <a:ext cx="2918725" cy="18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333450"/>
            <a:ext cx="11248331" cy="5616623"/>
            <a:chOff x="471835" y="934424"/>
            <a:chExt cx="11248331" cy="5616623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5456633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13318" y="611958"/>
            <a:ext cx="7750610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当小球运动到最高点时，弹簧正好处于原长，小球在最低点时弹簧弹性势能最大，动能为零，小球减少的重力势能全部转化为弹性势能，所以弹簧的最大弹性势能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pmax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mgA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13318" y="3198669"/>
            <a:ext cx="107824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在平衡位置动能最大，由最高点到平衡位置，重力势能减小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，动能和弹性势能增加，所以小球的最大动能小于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运动的过程中，只有重力和弹力做功，系统机械能守恒，弹簧的弹性势能、小球的动能、重力势能之和不变，故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</a:p>
        </p:txBody>
      </p:sp>
      <p:pic>
        <p:nvPicPr>
          <p:cNvPr id="34" name="Picture 2" descr="2-13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81" y="909514"/>
            <a:ext cx="2918725" cy="18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981521"/>
            <a:ext cx="11248331" cy="3168353"/>
            <a:chOff x="471835" y="934424"/>
            <a:chExt cx="11248331" cy="3168353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5"/>
              <a:ext cx="11248331" cy="300836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13318" y="1328201"/>
            <a:ext cx="7750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小球做简谐运动的平衡位置处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，当小球运动到最高点时，弹簧正好为原长，可知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，所以在最低点时，形变量为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，弹力大小为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4" name="Picture 2" descr="2-13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48" y="1511174"/>
            <a:ext cx="2804838" cy="17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26951"/>
            <a:ext cx="113946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三、非选择题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用单摆测定重力加速度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的实验中：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为了比较准确地测量出当地的重力加速度值，除停表外，还应选用下列所给器材中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将所选用的器材前的字母填在横线上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左右的细绳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左右的细绳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直径约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的钢球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直径约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的木球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分度值是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的米尺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分度值是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的米尺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1391" y="2018209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ACF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621482"/>
            <a:ext cx="11248331" cy="4248472"/>
            <a:chOff x="471835" y="934424"/>
            <a:chExt cx="11248331" cy="4248472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5"/>
              <a:ext cx="11248331" cy="4088481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036" y="909514"/>
            <a:ext cx="107743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单摆的摆角较小，所以所用细绳需要适当长一些，这样摆幅较大，便于观察，选择长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左右的细绳，即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减小空气阻力对实验的影响，应选择质量较大、体积较小的钢球，即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测量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长度需要尽量精确，选择分度值是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的米尺，即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13346"/>
            <a:ext cx="113946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将单摆正确悬挂后进行如下操作，其中正确的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选填选项前的字母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把摆球从平衡位置拉开一个很小的角度后释放，使之做简谐运动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在摆球到达最高点时开始计时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用停表测量单摆完成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次全振动所用时间并作为单摆的周期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用停表测量单摆完成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次全振动所用的总时间，用总时间除以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全振动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次数得到单摆的周期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87511" y="747837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45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621482"/>
            <a:ext cx="11248331" cy="4904680"/>
            <a:chOff x="471835" y="934424"/>
            <a:chExt cx="11248331" cy="4904680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5"/>
              <a:ext cx="11248331" cy="4744689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036" y="899989"/>
            <a:ext cx="107743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单摆的摆角不超过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，把摆球从平衡位置拉开一个很小的角度后释放，使之做简谐运动，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球在最高点速度为零，停滞时间较大，从最高点计时误差较大，摆球在最低点速度最大，所以应从最低点开始计时，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次全振动的时间作为周期误差较大，应用停表测量单摆完成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次全振动所用的总时间，用总时间除以全振动的次数得到单摆的周期，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13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9563" y="765497"/>
            <a:ext cx="10871287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位移减小时，速度增大，加速度减小，故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方向总跟加速度方向相反；当物体远离平衡位置时，位移方向与速度方向相同，当物体靠近平衡位置时，位移方向与速度方向相反，故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通过平衡位置时，回复力为零，但合外力不一定为零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如单摆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，所以不一定处于平衡状态，故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71041" y="477465"/>
            <a:ext cx="11248331" cy="4320481"/>
            <a:chOff x="471835" y="934424"/>
            <a:chExt cx="11248331" cy="4320481"/>
          </a:xfrm>
        </p:grpSpPr>
        <p:sp>
          <p:nvSpPr>
            <p:cNvPr id="44" name="圆角矩形 43"/>
            <p:cNvSpPr/>
            <p:nvPr/>
          </p:nvSpPr>
          <p:spPr>
            <a:xfrm>
              <a:off x="471835" y="1094415"/>
              <a:ext cx="11248331" cy="4160490"/>
            </a:xfrm>
            <a:prstGeom prst="roundRect">
              <a:avLst>
                <a:gd name="adj" fmla="val 27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圆角矩形 2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15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394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若测出单摆的周期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、摆线长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、摆球直径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，则当地的重力加速度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用测出的物理量表示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346181"/>
              </p:ext>
            </p:extLst>
          </p:nvPr>
        </p:nvGraphicFramePr>
        <p:xfrm>
          <a:off x="625870" y="855464"/>
          <a:ext cx="192087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92" name="文档" r:id="rId19" imgW="1921201" imgH="1432561" progId="Word.Document.12">
                  <p:embed/>
                </p:oleObj>
              </mc:Choice>
              <mc:Fallback>
                <p:oleObj name="文档" r:id="rId19" imgW="1921201" imgH="1432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5870" y="855464"/>
                        <a:ext cx="1920875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471041" y="2494186"/>
            <a:ext cx="11248331" cy="3456384"/>
            <a:chOff x="471835" y="934424"/>
            <a:chExt cx="11248331" cy="3456384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5"/>
              <a:ext cx="11248331" cy="3296393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15153"/>
              </p:ext>
            </p:extLst>
          </p:nvPr>
        </p:nvGraphicFramePr>
        <p:xfrm>
          <a:off x="803275" y="2771562"/>
          <a:ext cx="104441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93" name="文档" r:id="rId23" imgW="10598112" imgH="1091960" progId="Word.Document.12">
                  <p:embed/>
                </p:oleObj>
              </mc:Choice>
              <mc:Fallback>
                <p:oleObj name="文档" r:id="rId23" imgW="10598112" imgH="1091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3275" y="2771562"/>
                        <a:ext cx="10444163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313017"/>
              </p:ext>
            </p:extLst>
          </p:nvPr>
        </p:nvGraphicFramePr>
        <p:xfrm>
          <a:off x="803275" y="3689554"/>
          <a:ext cx="104441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94" name="文档" r:id="rId26" imgW="10598112" imgH="1090523" progId="Word.Document.12">
                  <p:embed/>
                </p:oleObj>
              </mc:Choice>
              <mc:Fallback>
                <p:oleObj name="文档" r:id="rId26" imgW="10598112" imgH="1090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03275" y="3689554"/>
                        <a:ext cx="10444163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77130"/>
              </p:ext>
            </p:extLst>
          </p:nvPr>
        </p:nvGraphicFramePr>
        <p:xfrm>
          <a:off x="803275" y="4520074"/>
          <a:ext cx="10444163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95" name="文档" r:id="rId29" imgW="10598112" imgH="1478711" progId="Word.Document.12">
                  <p:embed/>
                </p:oleObj>
              </mc:Choice>
              <mc:Fallback>
                <p:oleObj name="文档" r:id="rId29" imgW="10598112" imgH="14787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03275" y="4520074"/>
                        <a:ext cx="10444163" cy="145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8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93490"/>
            <a:ext cx="75051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若测量出多组周期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、摆长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的数值后，画出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图线如图，此图线斜率的物理意义是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121617"/>
              </p:ext>
            </p:extLst>
          </p:nvPr>
        </p:nvGraphicFramePr>
        <p:xfrm>
          <a:off x="478582" y="2106647"/>
          <a:ext cx="81295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99" name="文档" r:id="rId19" imgW="8128922" imgH="1098201" progId="Word.Document.12">
                  <p:embed/>
                </p:oleObj>
              </mc:Choice>
              <mc:Fallback>
                <p:oleObj name="文档" r:id="rId19" imgW="8128922" imgH="1098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582" y="2106647"/>
                        <a:ext cx="8129587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7244002" y="14575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471041" y="3304008"/>
            <a:ext cx="11248331" cy="2075310"/>
            <a:chOff x="471835" y="934424"/>
            <a:chExt cx="11248331" cy="2075310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6"/>
              <a:ext cx="11248331" cy="1915318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229789"/>
              </p:ext>
            </p:extLst>
          </p:nvPr>
        </p:nvGraphicFramePr>
        <p:xfrm>
          <a:off x="799306" y="3640966"/>
          <a:ext cx="105918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0" name="文档" r:id="rId23" imgW="10598112" imgH="1860790" progId="Word.Document.12">
                  <p:embed/>
                </p:oleObj>
              </mc:Choice>
              <mc:Fallback>
                <p:oleObj name="文档" r:id="rId23" imgW="10598112" imgH="1860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99306" y="3640966"/>
                        <a:ext cx="105918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294" name="Picture 198" descr="2-139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09" y="794931"/>
            <a:ext cx="2935589" cy="237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32098" name="Picture 2" descr="2-13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891866"/>
            <a:ext cx="2735968" cy="21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073260" y="208089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471041" y="3592040"/>
            <a:ext cx="11248331" cy="1277914"/>
            <a:chOff x="471835" y="934424"/>
            <a:chExt cx="11248331" cy="1277914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6"/>
              <a:ext cx="11248331" cy="1117922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94606" y="3954170"/>
            <a:ext cx="1074671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可知斜率与摆长无关，所以斜率不变，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206" y="693490"/>
            <a:ext cx="75051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中，描点时若误将摆线长当作摆长，那么画出的图线将不通过原点，由图线斜率得到的重力加速度与原来相比，其大小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偏大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C.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D.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都有可能</a:t>
            </a:r>
            <a:endParaRPr lang="zh-CN" altLang="zh-CN" sz="28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-2207"/>
            <a:ext cx="11412000" cy="302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茂名市高二期末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的曲面玻璃在建筑领域应用广泛，通常被应用于玻璃外墙、弧形楼梯、浴室等场景。现有一柱面形状的圆弧玻璃，某实验小组设计实验，应用单摆周期公式测量其截面的半径，实验器材有：待测曲面玻璃一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柱面形状，弧形玻璃截面半径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约为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、秒表、光滑的小铁球等。实验步骤如下：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53602" name="Picture 2" descr="J2-10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59" y="2638860"/>
            <a:ext cx="5361695" cy="34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22842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用游标卡尺测量小铁球的直径，读数如图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示，则小铁球直径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2043" y="154858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1.20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471041" y="2493690"/>
            <a:ext cx="11248331" cy="1800200"/>
            <a:chOff x="471835" y="934424"/>
            <a:chExt cx="11248331" cy="1800200"/>
          </a:xfrm>
        </p:grpSpPr>
        <p:sp>
          <p:nvSpPr>
            <p:cNvPr id="22" name="圆角矩形 21"/>
            <p:cNvSpPr/>
            <p:nvPr/>
          </p:nvSpPr>
          <p:spPr>
            <a:xfrm>
              <a:off x="471835" y="1094416"/>
              <a:ext cx="11248331" cy="1640208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83828" y="2781722"/>
            <a:ext cx="10422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由题图丙中主尺及游标尺的示数可知小球直径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1.1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1.20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" name="Picture 2" descr="J2-100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t="56053" r="20308"/>
          <a:stretch/>
        </p:blipFill>
        <p:spPr bwMode="auto">
          <a:xfrm>
            <a:off x="8327454" y="589130"/>
            <a:ext cx="3405978" cy="1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1850" y="4562872"/>
            <a:ext cx="1074671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从小铁球经过平衡位置开始计时，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时间内同方向经过平衡位置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次，则小铁球的振动周期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33129"/>
              </p:ext>
            </p:extLst>
          </p:nvPr>
        </p:nvGraphicFramePr>
        <p:xfrm>
          <a:off x="5615781" y="5100836"/>
          <a:ext cx="9588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34" name="文档" r:id="rId4" imgW="959161" imgH="1043141" progId="Word.Document.12">
                  <p:embed/>
                </p:oleObj>
              </mc:Choice>
              <mc:Fallback>
                <p:oleObj name="文档" r:id="rId4" imgW="959161" imgH="1043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5781" y="5100836"/>
                        <a:ext cx="95885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89206" y="45418"/>
            <a:ext cx="8658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将曲面玻璃凸面朝下固定在水平地面上，形成曲面凹槽，其垂直轴线的竖直截面如图乙所示，将小球静止在凹槽底部，记录其静止时的平衡位置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6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7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8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9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0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1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2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3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4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5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6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7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1989634"/>
            <a:ext cx="1141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将小铁球由靠近玻璃底部的某位置由静止释放，在平衡位置按下秒表开始计时，同时数下数字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，若同方向再次经过该位置时记为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时停止秒表，读出这段时间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，算出振动周期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79085"/>
              </p:ext>
            </p:extLst>
          </p:nvPr>
        </p:nvGraphicFramePr>
        <p:xfrm>
          <a:off x="10252816" y="3276351"/>
          <a:ext cx="9588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35" name="文档" r:id="rId22" imgW="959161" imgH="1041338" progId="Word.Document.12">
                  <p:embed/>
                </p:oleObj>
              </mc:Choice>
              <mc:Fallback>
                <p:oleObj name="文档" r:id="rId22" imgW="959161" imgH="1041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252816" y="3276351"/>
                        <a:ext cx="95885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471041" y="4293890"/>
            <a:ext cx="11248331" cy="1728192"/>
            <a:chOff x="471835" y="934424"/>
            <a:chExt cx="11248331" cy="1728192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6"/>
              <a:ext cx="11248331" cy="1568200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7" name="Picture 2" descr="J2-100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0" b="43153"/>
          <a:stretch/>
        </p:blipFill>
        <p:spPr bwMode="auto">
          <a:xfrm>
            <a:off x="9272411" y="173949"/>
            <a:ext cx="2303918" cy="19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81844"/>
            <a:ext cx="8658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若重力加速度大小为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，用测得的数据表示弧形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玻璃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截面半径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用测得物理量的字母表示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73239"/>
              </p:ext>
            </p:extLst>
          </p:nvPr>
        </p:nvGraphicFramePr>
        <p:xfrm>
          <a:off x="2907804" y="1176958"/>
          <a:ext cx="2971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8" name="文档" r:id="rId19" imgW="2977898" imgH="1043141" progId="Word.Document.12">
                  <p:embed/>
                </p:oleObj>
              </mc:Choice>
              <mc:Fallback>
                <p:oleObj name="文档" r:id="rId19" imgW="2977898" imgH="1043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07804" y="1176958"/>
                        <a:ext cx="29718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471041" y="2565698"/>
            <a:ext cx="11248331" cy="2664296"/>
            <a:chOff x="471835" y="934424"/>
            <a:chExt cx="11248331" cy="2664296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6"/>
              <a:ext cx="11248331" cy="2504304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87996"/>
              </p:ext>
            </p:extLst>
          </p:nvPr>
        </p:nvGraphicFramePr>
        <p:xfrm>
          <a:off x="800100" y="3002657"/>
          <a:ext cx="105918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9" name="文档" r:id="rId23" imgW="10598112" imgH="2141508" progId="Word.Document.12">
                  <p:embed/>
                </p:oleObj>
              </mc:Choice>
              <mc:Fallback>
                <p:oleObj name="文档" r:id="rId23" imgW="10598112" imgH="2141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0100" y="3002657"/>
                        <a:ext cx="105918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" descr="J2-100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0" b="43153"/>
          <a:stretch/>
        </p:blipFill>
        <p:spPr bwMode="auto">
          <a:xfrm>
            <a:off x="9335904" y="693490"/>
            <a:ext cx="2303918" cy="19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93490"/>
            <a:ext cx="8658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若在计时时将全振动的次数多数了一次，则弧形玻璃截面半径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的测量值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2853730"/>
            <a:ext cx="11248331" cy="1944216"/>
            <a:chOff x="471835" y="934424"/>
            <a:chExt cx="11248331" cy="1944216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6"/>
              <a:ext cx="11248331" cy="1784224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01505" y="1320534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1850" y="3204245"/>
            <a:ext cx="1074671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若在计时时将全振动的次数多数了一次，则周期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将偏小，由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可知弧形玻璃截面半径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的测量值将偏小。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" name="Picture 2" descr="J2-100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0" b="43153"/>
          <a:stretch/>
        </p:blipFill>
        <p:spPr bwMode="auto">
          <a:xfrm>
            <a:off x="9263558" y="751281"/>
            <a:ext cx="2303918" cy="19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23950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淄博市高二期中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一水平弹簧振子做简谐运动，其位移与时间的关系如图所示，求：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该简谐运动的表达式；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60258"/>
              </p:ext>
            </p:extLst>
          </p:nvPr>
        </p:nvGraphicFramePr>
        <p:xfrm>
          <a:off x="508000" y="2493690"/>
          <a:ext cx="4003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1" name="文档" r:id="rId19" imgW="4006521" imgH="1138333" progId="Word.Document.12">
                  <p:embed/>
                </p:oleObj>
              </mc:Choice>
              <mc:Fallback>
                <p:oleObj name="文档" r:id="rId19" imgW="4006521" imgH="1138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8000" y="2493690"/>
                        <a:ext cx="400367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71041" y="3476278"/>
            <a:ext cx="11248331" cy="2232248"/>
            <a:chOff x="471835" y="934424"/>
            <a:chExt cx="11248331" cy="2232248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6"/>
              <a:ext cx="11248331" cy="2072256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679324"/>
              </p:ext>
            </p:extLst>
          </p:nvPr>
        </p:nvGraphicFramePr>
        <p:xfrm>
          <a:off x="800100" y="3764310"/>
          <a:ext cx="105918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2" name="文档" r:id="rId23" imgW="10598112" imgH="1109573" progId="Word.Document.12">
                  <p:embed/>
                </p:oleObj>
              </mc:Choice>
              <mc:Fallback>
                <p:oleObj name="文档" r:id="rId23" imgW="10598112" imgH="1109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0100" y="3764310"/>
                        <a:ext cx="1059180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89576"/>
              </p:ext>
            </p:extLst>
          </p:nvPr>
        </p:nvGraphicFramePr>
        <p:xfrm>
          <a:off x="800100" y="4674250"/>
          <a:ext cx="10591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3" name="文档" r:id="rId26" imgW="10598112" imgH="1109573" progId="Word.Document.12">
                  <p:embed/>
                </p:oleObj>
              </mc:Choice>
              <mc:Fallback>
                <p:oleObj name="文档" r:id="rId26" imgW="10598112" imgH="1109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00100" y="4674250"/>
                        <a:ext cx="10591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434" name="Picture 194" descr="2-140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1282365"/>
            <a:ext cx="3174269" cy="20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070657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时的位移大小；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008053"/>
              </p:ext>
            </p:extLst>
          </p:nvPr>
        </p:nvGraphicFramePr>
        <p:xfrm>
          <a:off x="504825" y="1917626"/>
          <a:ext cx="4000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2" name="文档" r:id="rId19" imgW="4006521" imgH="1031963" progId="Word.Document.12">
                  <p:embed/>
                </p:oleObj>
              </mc:Choice>
              <mc:Fallback>
                <p:oleObj name="文档" r:id="rId19" imgW="4006521" imgH="10319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4825" y="1917626"/>
                        <a:ext cx="40005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71041" y="3005754"/>
            <a:ext cx="11248331" cy="2232248"/>
            <a:chOff x="471835" y="934424"/>
            <a:chExt cx="11248331" cy="2232248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6"/>
              <a:ext cx="11248331" cy="2072256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22774"/>
              </p:ext>
            </p:extLst>
          </p:nvPr>
        </p:nvGraphicFramePr>
        <p:xfrm>
          <a:off x="771038" y="4149874"/>
          <a:ext cx="10591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3" name="文档" r:id="rId23" imgW="10598112" imgH="1107775" progId="Word.Document.12">
                  <p:embed/>
                </p:oleObj>
              </mc:Choice>
              <mc:Fallback>
                <p:oleObj name="文档" r:id="rId23" imgW="10598112" imgH="11077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1038" y="4149874"/>
                        <a:ext cx="10591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721850" y="3382544"/>
            <a:ext cx="1074671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0.9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式得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0.9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时的位移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" name="Picture 194" descr="2-140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94" y="837506"/>
            <a:ext cx="3174269" cy="20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83029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潍坊市高二期末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一弹簧振子沿水平方向振动，某时刻开始计时，其位移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变化的图像如图所示，下列说法正确的是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时振幅为零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时，振子的回复力相同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内，振子速度先减小后增大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内振子通过的路程为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2558" y="3816397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48482" name="Picture 2" descr="2-12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14" y="2093001"/>
            <a:ext cx="3063468" cy="22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26641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3.6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内通过的路程。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041" y="2861738"/>
            <a:ext cx="11248331" cy="2440264"/>
            <a:chOff x="471835" y="934424"/>
            <a:chExt cx="11248331" cy="2440264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6"/>
              <a:ext cx="11248331" cy="2280272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21850" y="3179903"/>
            <a:ext cx="10746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3.6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内，经过的周期数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宋体-方正超大字符集" panose="03000509000000000000" pitchFamily="65" charset="-122"/>
                <a:ea typeface="方正中等线简体" panose="03000509000000000000" pitchFamily="65" charset="-122"/>
                <a:cs typeface="宋体-方正超大字符集" panose="03000509000000000000" pitchFamily="65" charset="-122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4.5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，振子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内通过的路程为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en-US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内通过的路程为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3.6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内振子通过的路程为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18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36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1707677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36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4546"/>
              </p:ext>
            </p:extLst>
          </p:nvPr>
        </p:nvGraphicFramePr>
        <p:xfrm>
          <a:off x="5789757" y="3079914"/>
          <a:ext cx="107315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6" name="文档" r:id="rId20" imgW="1073612" imgH="1192419" progId="Word.Document.12">
                  <p:embed/>
                </p:oleObj>
              </mc:Choice>
              <mc:Fallback>
                <p:oleObj name="文档" r:id="rId20" imgW="1073612" imgH="11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89757" y="3079914"/>
                        <a:ext cx="107315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94" descr="2-14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94" y="837506"/>
            <a:ext cx="3174269" cy="20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179994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江门市棠下中学高二月考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如图，轻弹簧上端固定，下端连接一小物块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，物块沿竖直方向做简谐运动，以竖直向上为正方向，物块简谐运动的表达式为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0.1sin(2.5π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时刻，物块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开始振动，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时一小球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从距物块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高处开始自由落下；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恰好与物块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处于同一高度；取重力加速度的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简谐运动的周期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1364" name="Picture 52" descr="YJ2-1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606" y="2421682"/>
            <a:ext cx="1811730" cy="29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389206" y="4779362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0.8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1269554"/>
            <a:ext cx="11248331" cy="3168352"/>
            <a:chOff x="471835" y="934424"/>
            <a:chExt cx="11248331" cy="3168352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5"/>
              <a:ext cx="11248331" cy="3008361"/>
            </a:xfrm>
            <a:prstGeom prst="roundRect">
              <a:avLst>
                <a:gd name="adj" fmla="val 52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08036" y="1764135"/>
            <a:ext cx="107743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根据物块简谐运动的表达式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0.1sin(2.5π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2.5π rad/s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3" name="Picture 52" descr="YJ2-1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68" y="1629594"/>
            <a:ext cx="1614574" cy="261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8269"/>
              </p:ext>
            </p:extLst>
          </p:nvPr>
        </p:nvGraphicFramePr>
        <p:xfrm>
          <a:off x="780748" y="3020946"/>
          <a:ext cx="81597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2" name="文档" r:id="rId21" imgW="8265675" imgH="1020711" progId="Word.Document.12">
                  <p:embed/>
                </p:oleObj>
              </mc:Choice>
              <mc:Fallback>
                <p:oleObj name="文档" r:id="rId21" imgW="8265675" imgH="10207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0748" y="3020946"/>
                        <a:ext cx="8159750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8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9206" y="124334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运动的路程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" name="Picture 52" descr="YJ2-1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635045"/>
            <a:ext cx="1811730" cy="29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389206" y="2123850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0.7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3764374"/>
            <a:ext cx="11248331" cy="2113692"/>
            <a:chOff x="471835" y="934424"/>
            <a:chExt cx="11248331" cy="2113692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5"/>
              <a:ext cx="11248331" cy="1953701"/>
            </a:xfrm>
            <a:prstGeom prst="roundRect">
              <a:avLst>
                <a:gd name="adj" fmla="val 52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84886" y="4988510"/>
            <a:ext cx="107743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内物块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运动的路程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1.75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0.7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269023"/>
              </p:ext>
            </p:extLst>
          </p:nvPr>
        </p:nvGraphicFramePr>
        <p:xfrm>
          <a:off x="776288" y="4075556"/>
          <a:ext cx="8032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2" name="文档" r:id="rId21" imgW="8265675" imgH="1021792" progId="Word.Document.12">
                  <p:embed/>
                </p:oleObj>
              </mc:Choice>
              <mc:Fallback>
                <p:oleObj name="文档" r:id="rId21" imgW="8265675" imgH="1021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6288" y="4075556"/>
                        <a:ext cx="8032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1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9206" y="124334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" name="Picture 52" descr="YJ2-1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35" y="509102"/>
            <a:ext cx="1758448" cy="28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389206" y="2123850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1.7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3429794"/>
            <a:ext cx="11248331" cy="2808312"/>
            <a:chOff x="471835" y="934424"/>
            <a:chExt cx="11248331" cy="2808312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5"/>
              <a:ext cx="11248331" cy="2648321"/>
            </a:xfrm>
            <a:prstGeom prst="roundRect">
              <a:avLst>
                <a:gd name="adj" fmla="val 52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08036" y="3792144"/>
            <a:ext cx="107743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0.1sin(2.5π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0.1sin(2.5π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1.4)m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77006"/>
              </p:ext>
            </p:extLst>
          </p:nvPr>
        </p:nvGraphicFramePr>
        <p:xfrm>
          <a:off x="764713" y="4533528"/>
          <a:ext cx="8032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文档" r:id="rId21" imgW="8265675" imgH="1023594" progId="Word.Document.12">
                  <p:embed/>
                </p:oleObj>
              </mc:Choice>
              <mc:Fallback>
                <p:oleObj name="文档" r:id="rId21" imgW="8265675" imgH="1023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4713" y="4533528"/>
                        <a:ext cx="8032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708036" y="5376320"/>
            <a:ext cx="107743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1.7 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-26590"/>
            <a:ext cx="11412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张家口市高二期中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将一测力传感器连接到计算机上就可以测量快速变化的力。图甲中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点为单摆的固定悬点，现将质量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 kg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的小摆球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拉至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点，此时细线处于伸直状态，释放摆球，则摆球将在竖直平面内的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之间来回摆动，其中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点为运动中的最低位置，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5°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且是未知量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。由计算机得到的细线对摆球的拉力大小</a:t>
            </a:r>
            <a:r>
              <a:rPr lang="zh-CN" altLang="zh-CN" sz="26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600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变化的曲线如图乙所示，且图中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时刻为摆球从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点开始运动的时刻，摆球运动到最低点时的速度大小为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。取重力加速度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03791"/>
              </p:ext>
            </p:extLst>
          </p:nvPr>
        </p:nvGraphicFramePr>
        <p:xfrm>
          <a:off x="4159473" y="3444744"/>
          <a:ext cx="18637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8" name="文档" r:id="rId19" imgW="1863975" imgH="1012853" progId="Word.Document.12">
                  <p:embed/>
                </p:oleObj>
              </mc:Choice>
              <mc:Fallback>
                <p:oleObj name="文档" r:id="rId19" imgW="1863975" imgH="1012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59473" y="3444744"/>
                        <a:ext cx="186372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26" name="Picture 2" descr="2-14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4347261"/>
            <a:ext cx="5013055" cy="189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47746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单摆的振动周期和摆长；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3446199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0.4π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0.4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4352587"/>
            <a:ext cx="11248331" cy="1469876"/>
            <a:chOff x="471835" y="934424"/>
            <a:chExt cx="11248331" cy="1469876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6"/>
              <a:ext cx="11248331" cy="1309884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34555"/>
              </p:ext>
            </p:extLst>
          </p:nvPr>
        </p:nvGraphicFramePr>
        <p:xfrm>
          <a:off x="798513" y="4722813"/>
          <a:ext cx="104521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3" name="文档" r:id="rId20" imgW="10598112" imgH="1106338" progId="Word.Document.12">
                  <p:embed/>
                </p:oleObj>
              </mc:Choice>
              <mc:Fallback>
                <p:oleObj name="文档" r:id="rId20" imgW="10598112" imgH="1106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98513" y="4722813"/>
                        <a:ext cx="104521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2" descr="2-14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36" y="1269554"/>
            <a:ext cx="6005740" cy="22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477466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图乙中细线拉力最大值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和最小值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位小数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9206" y="1829213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0.510 N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0.495 N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2853730"/>
            <a:ext cx="11248331" cy="2880320"/>
            <a:chOff x="471835" y="934424"/>
            <a:chExt cx="11248331" cy="2880320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6"/>
              <a:ext cx="11248331" cy="2720328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77433"/>
              </p:ext>
            </p:extLst>
          </p:nvPr>
        </p:nvGraphicFramePr>
        <p:xfrm>
          <a:off x="869156" y="3159249"/>
          <a:ext cx="104521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5" name="文档" r:id="rId20" imgW="10598112" imgH="2827667" progId="Word.Document.12">
                  <p:embed/>
                </p:oleObj>
              </mc:Choice>
              <mc:Fallback>
                <p:oleObj name="文档" r:id="rId20" imgW="10598112" imgH="28276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69156" y="3159249"/>
                        <a:ext cx="10452100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2-141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/>
          <a:stretch/>
        </p:blipFill>
        <p:spPr bwMode="auto">
          <a:xfrm>
            <a:off x="8122333" y="261442"/>
            <a:ext cx="3733513" cy="22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6605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126951"/>
            <a:ext cx="11248331" cy="6115808"/>
            <a:chOff x="471835" y="934424"/>
            <a:chExt cx="11248331" cy="6115808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3"/>
              <a:ext cx="11248331" cy="5955819"/>
            </a:xfrm>
            <a:prstGeom prst="roundRect">
              <a:avLst>
                <a:gd name="adj" fmla="val 216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05206" y="333450"/>
            <a:ext cx="10980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由题图知弹簧振子的振幅为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，振幅不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随时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间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而变化，故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时，振子的位移大小相等，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相反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可知，振子的回复力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相反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内，振子由负向最大位移处先向平衡位置运动，再由平衡位置向正向最大位移处运动，则速度先增大后减小，故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子周期为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，则任意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内振子通过的路程为振幅的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倍即为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8" name="Picture 2" descr="2-12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580833"/>
            <a:ext cx="3063468" cy="22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17426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济宁市高二期末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粗细均匀的一根木筷，下端绕几圈铁丝，竖直浮在较大的水杯中，把木筷往上提起一段距离后放手，木筷就在水中上下振动，如图甲所示。以竖直向上为正方向，某时刻开始计时的振动图像如图乙所示。对于木筷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包括铁丝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点对应时刻的位移与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点对应时刻的加速度方向竖直向下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点对应时刻的机械能等于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点对应时刻的机械能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随着振幅的减小，振动频率会变小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42238" y="399025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49506" name="Picture 2" descr="2-12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49" y="2862803"/>
            <a:ext cx="5177311" cy="181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59563" y="352500"/>
            <a:ext cx="108362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由于位移是矢量，所以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的位移与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点对应时刻的位移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相等，方向相反，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点对应时刻回复力方向竖直向下，由牛顿第二定律可知，加速度方向与回复力方向一致，所以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点对应时刻的加速度方向竖直向下，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木筷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包括铁丝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做阻尼振动，机械能随时间不断减小，所以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点对应时刻的机械能大于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点对应时刻的机械能，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包括铁丝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振动的频率与振幅无关，振动频率不变，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136476"/>
            <a:ext cx="11248331" cy="6125334"/>
            <a:chOff x="471835" y="934424"/>
            <a:chExt cx="11248331" cy="6125334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4"/>
              <a:ext cx="11248331" cy="596534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44" name="Picture 2" descr="2-12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473098"/>
            <a:ext cx="5177311" cy="181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89434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德州市高二期中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如图所示。破冰船利用专用传感器感应冰面的振动反馈，自动调节锤头振动频率。当冰层与锤头发生共振时，可以大幅提高破冰效率。结合所学知识，下列说法正确的是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锤头振动频率越高，冰层的振动幅度越大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冰效果越好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破冰效果最好时，锤头的振动频率等于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冰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的固有频率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破冰船停止工作后，冰层余振的振幅越来越小，频率也越来越小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对于不同冰层，破冰效果最好时，锤头的振动频率相同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62558" y="346116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50530" name="Picture 2" descr="2-12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2277666"/>
            <a:ext cx="3107117" cy="23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5382" y="673724"/>
            <a:ext cx="109446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当驱动力频率等于物体固有频率时，物体的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最大，当驱动力频率小于固有频率时，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随着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驱动力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频率增大，振幅增大，当驱动力频率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固有频率时，随着驱动力频率增大，振幅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5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破冰船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停止工作后，冰层余振的振幅越来越小，但频率不变，故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pc="-5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pc="-5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不同冰层，破冰效果最好时，锤头的振动频率等于冰层的固有频率，不同冰层固有频率不同，所以锤头的振动频率不相同，故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405458"/>
            <a:ext cx="11248331" cy="5531245"/>
            <a:chOff x="471835" y="934424"/>
            <a:chExt cx="11248331" cy="5531245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4"/>
              <a:ext cx="11248331" cy="5371255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43" name="Picture 2" descr="2-12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60" y="909514"/>
            <a:ext cx="3107117" cy="23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4302</Words>
  <Application>Microsoft Office PowerPoint</Application>
  <PresentationFormat>自定义</PresentationFormat>
  <Paragraphs>876</Paragraphs>
  <Slides>48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3" baseType="lpstr">
      <vt:lpstr>DOUYU Font</vt:lpstr>
      <vt:lpstr>方正中等线简体</vt:lpstr>
      <vt:lpstr>黑体</vt:lpstr>
      <vt:lpstr>华文黑体</vt:lpstr>
      <vt:lpstr>华文细黑</vt:lpstr>
      <vt:lpstr>楷体_GB2312</vt:lpstr>
      <vt:lpstr>宋体</vt:lpstr>
      <vt:lpstr>宋体-方正超大字符集</vt:lpstr>
      <vt:lpstr>微软雅黑</vt:lpstr>
      <vt:lpstr>Arial</vt:lpstr>
      <vt:lpstr>Calibri</vt:lpstr>
      <vt:lpstr>Courier 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6941</cp:revision>
  <dcterms:created xsi:type="dcterms:W3CDTF">2014-11-27T01:03:00Z</dcterms:created>
  <dcterms:modified xsi:type="dcterms:W3CDTF">2024-04-29T01:48:32Z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