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874" y="13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570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165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432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558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428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2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22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078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2557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114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35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CBAB1-D37C-4ADD-8389-5D3091F74A53}" type="datetimeFigureOut">
              <a:rPr lang="zh-CN" altLang="en-US" smtClean="0"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DB4A7-318F-46D1-B91F-4B1A964B3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985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5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7723" cy="577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3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3</cp:revision>
  <dcterms:created xsi:type="dcterms:W3CDTF">2025-02-20T23:48:52Z</dcterms:created>
  <dcterms:modified xsi:type="dcterms:W3CDTF">2025-02-21T00:35:59Z</dcterms:modified>
</cp:coreProperties>
</file>